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7" r:id="rId8"/>
    <p:sldId id="268" r:id="rId9"/>
    <p:sldId id="269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2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646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0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1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09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68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00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2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772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9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9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36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6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2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653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5CECB9-93C4-4A6A-8288-D019B8F6F82D}" type="datetimeFigureOut">
              <a:rPr lang="hu-HU" smtClean="0"/>
              <a:t>2022. 02. 20.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44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zimisi.github.io/Festekk-web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slide" Target="slide14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11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slide" Target="slide6.xml"/><Relationship Id="rId10" Type="http://schemas.openxmlformats.org/officeDocument/2006/relationships/slide" Target="slide13.xml"/><Relationship Id="rId4" Type="http://schemas.openxmlformats.org/officeDocument/2006/relationships/slide" Target="slide10.xml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C53E-C335-4F74-8F86-B1045B452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Festék-web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44718-ECCA-47D9-AD93-F4F29CAEB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Készítette:  Oroszlány Mihály (CSS)</a:t>
            </a:r>
          </a:p>
          <a:p>
            <a:r>
              <a:rPr lang="hu-HU" dirty="0"/>
              <a:t>Riazáncev Csanád (HTML)</a:t>
            </a:r>
          </a:p>
          <a:p>
            <a:r>
              <a:rPr lang="hu-HU" dirty="0"/>
              <a:t>Molnár Bence (KÉPEK+PPT)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B5BBE4B5-66B6-4655-92DE-8EFFAB5C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62" y="1431928"/>
            <a:ext cx="274320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E7D68-1F31-42D5-AD0F-486F9AF638AA}"/>
              </a:ext>
            </a:extLst>
          </p:cNvPr>
          <p:cNvSpPr txBox="1"/>
          <p:nvPr/>
        </p:nvSpPr>
        <p:spPr>
          <a:xfrm>
            <a:off x="2309812" y="4763274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Weblap elérése</a:t>
            </a:r>
            <a:r>
              <a:rPr lang="hu-HU" dirty="0">
                <a:solidFill>
                  <a:schemeClr val="bg1"/>
                </a:solidFill>
              </a:rPr>
              <a:t>:</a:t>
            </a:r>
            <a:r>
              <a:rPr lang="hu-HU" b="0" i="0" u="none" strike="noStrike" dirty="0">
                <a:effectLst/>
                <a:latin typeface="-apple-system"/>
                <a:hlinkClick r:id="rId3"/>
              </a:rPr>
              <a:t>https://oszimisi.github.io/Festekk-web/index.html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096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EAEDE-BE95-45EE-B006-BE123E9B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Bükk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0B5A-00C9-4B01-83F8-A3B266DA6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059A9-C5C2-4AD7-A64A-C210027D9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1" y="379477"/>
            <a:ext cx="11981342" cy="60689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21E87130-1491-4A3C-8BE2-5A98A5BBF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0" y="5371706"/>
            <a:ext cx="2332079" cy="9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0174A-122B-4B04-B062-662A3F1D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Cseresznye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67F77-20A2-434A-8F51-8F05ECF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dirty="0">
              <a:solidFill>
                <a:srgbClr val="373737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5CB1E8-96E1-4D2F-A3A9-3FAA8A857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03" y="479477"/>
            <a:ext cx="11274618" cy="58972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C3B406E7-1C68-4AE8-8187-3434814322A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2" y="5493378"/>
            <a:ext cx="2161558" cy="8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6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56C3E-A7AE-444E-86AF-505C2F5A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>
                <a:solidFill>
                  <a:srgbClr val="212121"/>
                </a:solidFill>
              </a:rPr>
              <a:t>Dió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B9497-60EF-41A8-AA1F-C716F6909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959BE-C9B7-453C-8FE3-B23A0ECA1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18" y="623025"/>
            <a:ext cx="11583988" cy="5625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24126BD9-FAD0-4943-9AEA-A6349A2A6C9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75" y="5412283"/>
            <a:ext cx="2142797" cy="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589E2-E61A-4686-925B-24A71A3A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59" y="146825"/>
            <a:ext cx="10193369" cy="65625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AC91D-A237-4E74-9DAC-1D686E06A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sz="5400" dirty="0">
              <a:solidFill>
                <a:srgbClr val="373737"/>
              </a:solidFill>
            </a:endParaRPr>
          </a:p>
        </p:txBody>
      </p:sp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E5B0BA4-8779-451B-B03F-77FEF9E87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72" y="5200757"/>
            <a:ext cx="2981094" cy="11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7CA7D-3013-4538-9036-E9852553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Tölgy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99937-9292-4BD9-9E59-D700C41DF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D0560-3BAB-4D27-970A-A071C21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4" y="610321"/>
            <a:ext cx="11567563" cy="5638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78AF843-48ED-4F0A-86DE-94C4D45DEE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57" y="5282449"/>
            <a:ext cx="2158145" cy="8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C748-8045-4865-82E2-441256FB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212121"/>
                </a:solidFill>
              </a:rPr>
              <a:t>A projektben használt programnyelvek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9161F118-E277-4A3F-9BAC-5D5A048D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1" y="2559146"/>
            <a:ext cx="3317875" cy="3317875"/>
          </a:xfrm>
        </p:spPr>
      </p:pic>
      <p:pic>
        <p:nvPicPr>
          <p:cNvPr id="7" name="Picture 6" descr="A picture containing text, monitor, screen, clock&#10;&#10;Description automatically generated">
            <a:extLst>
              <a:ext uri="{FF2B5EF4-FFF2-40B4-BE49-F238E27FC236}">
                <a16:creationId xmlns:a16="http://schemas.microsoft.com/office/drawing/2014/main" id="{8A540A87-A5BE-4598-9BD7-4C40887C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8" y="2629371"/>
            <a:ext cx="2378410" cy="3358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86055-5C84-4629-BE7C-D9700964F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65" y="793274"/>
            <a:ext cx="10475069" cy="152408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CDEEEE2-0CFA-437F-AC63-378D61EF5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5" y="165618"/>
            <a:ext cx="3524252" cy="3524252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A4628B0B-1D61-4DA2-949D-139557472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63" y="3067248"/>
            <a:ext cx="3003550" cy="300355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8781D164-B361-4F08-8552-F7CEF8409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66" y="481263"/>
            <a:ext cx="5137901" cy="28929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E846E39-1B99-45F1-A76D-11B5F556A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1" y="3237910"/>
            <a:ext cx="2749550" cy="27495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A6C8BC-6DEF-4371-9F34-816E253437CA}"/>
              </a:ext>
            </a:extLst>
          </p:cNvPr>
          <p:cNvSpPr txBox="1"/>
          <p:nvPr/>
        </p:nvSpPr>
        <p:spPr>
          <a:xfrm>
            <a:off x="1295402" y="2937163"/>
            <a:ext cx="4808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Gimp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47370-2F29-46D3-B594-D80F5F971AA5}"/>
              </a:ext>
            </a:extLst>
          </p:cNvPr>
          <p:cNvSpPr txBox="1"/>
          <p:nvPr/>
        </p:nvSpPr>
        <p:spPr>
          <a:xfrm>
            <a:off x="4446712" y="5875240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Github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043A06-175D-4F32-B58A-557ACB95CBFE}"/>
              </a:ext>
            </a:extLst>
          </p:cNvPr>
          <p:cNvSpPr txBox="1"/>
          <p:nvPr/>
        </p:nvSpPr>
        <p:spPr>
          <a:xfrm>
            <a:off x="7561634" y="5875240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Visual Studio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1CC5C6-2155-485F-9CF4-0955555DBF34}"/>
              </a:ext>
            </a:extLst>
          </p:cNvPr>
          <p:cNvSpPr txBox="1"/>
          <p:nvPr/>
        </p:nvSpPr>
        <p:spPr>
          <a:xfrm>
            <a:off x="8874290" y="627604"/>
            <a:ext cx="15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7072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53A1-93EA-4211-88CA-9CD014DE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685801"/>
            <a:ext cx="9956798" cy="120650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Bemutatkozás/Rólunk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8828C7-31B7-4ED7-AF91-04FC4F55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98" y="2278188"/>
            <a:ext cx="1663702" cy="450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8B4FE-8698-427F-B8B6-DF8F9762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99" y="2298779"/>
            <a:ext cx="1771897" cy="4528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B93DA-0B42-489E-AADD-FEF6059E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81" y="1578422"/>
            <a:ext cx="3124636" cy="638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BB080F-2E0D-473D-AE21-D5A30D61F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376" y="1494829"/>
            <a:ext cx="3612605" cy="705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7ECDC9-51BC-4FC2-BADB-B6000DF5F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997" y="2278188"/>
            <a:ext cx="1508032" cy="45973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E33CC1-1658-4C54-BCFA-50581A4F9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375" y="1515899"/>
            <a:ext cx="2974321" cy="6220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D696870-6DF6-47C3-9084-FA8A3C0283DC}"/>
              </a:ext>
            </a:extLst>
          </p:cNvPr>
          <p:cNvSpPr txBox="1"/>
          <p:nvPr/>
        </p:nvSpPr>
        <p:spPr>
          <a:xfrm>
            <a:off x="1879077" y="5809522"/>
            <a:ext cx="1187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		</a:t>
            </a:r>
            <a:r>
              <a:rPr lang="hu-HU" sz="4800" b="1" dirty="0">
                <a:solidFill>
                  <a:schemeClr val="bg1"/>
                </a:solidFill>
              </a:rPr>
              <a:t>Csapattagok Bemutatása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77448" y="2616189"/>
            <a:ext cx="9601196" cy="3318936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077" y="0"/>
            <a:ext cx="8040143" cy="5876515"/>
          </a:xfrm>
          <a:prstGeom prst="rect">
            <a:avLst/>
          </a:prstGeom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89D3C-4D6D-495C-A14E-0CB3ECD72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-288000"/>
            <a:ext cx="2438147" cy="13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F441D-042E-4EAE-8097-F01CE50F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"/>
            <a:ext cx="9601196" cy="13685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Festékek</a:t>
            </a:r>
            <a:br>
              <a:rPr lang="hu-HU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6B744A7-D96B-4C31-BEF7-59684B15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53" y="609600"/>
            <a:ext cx="11379200" cy="5923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4729D-7D07-4F4C-A6F5-F6AB3C7A4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81" y="799533"/>
            <a:ext cx="1760976" cy="3072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A37CA-30F0-4773-ABF4-5FADC85E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010" y="833631"/>
            <a:ext cx="1593292" cy="308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9478FF-07BA-4859-80B5-E09007FC6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070" y="815329"/>
            <a:ext cx="1625744" cy="3091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023A9F-25C4-4AB7-994C-B9F55EE98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9264" y="789562"/>
            <a:ext cx="1536005" cy="3117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F2165E-EA13-415F-BB0A-ADEF2BB6B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803" y="3164160"/>
            <a:ext cx="1799126" cy="33189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B5739-398A-47DE-9AC8-650524356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469" y="3127246"/>
            <a:ext cx="1812173" cy="3307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F7176-D64D-4CEF-8E43-72999D690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597" y="3224139"/>
            <a:ext cx="1653018" cy="33348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2BA9B-3B2C-492A-BDB3-22FC40536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126" y="4865168"/>
            <a:ext cx="9472570" cy="3334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hu-HU" sz="2000" b="1" dirty="0">
                <a:solidFill>
                  <a:schemeClr val="bg1"/>
                </a:solidFill>
              </a:rPr>
              <a:t>Oldal elkészítése: 2-3 hét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13E3-FE50-4CB0-92CE-D39C0A6D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7200" dirty="0"/>
              <a:t>Faanyagok és jellemzőik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7F0B4-ABE3-4095-958E-A08B156E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5753" y="5208500"/>
            <a:ext cx="9609666" cy="493712"/>
          </a:xfrm>
        </p:spPr>
        <p:txBody>
          <a:bodyPr>
            <a:normAutofit/>
          </a:bodyPr>
          <a:lstStyle/>
          <a:p>
            <a:r>
              <a:rPr lang="hu-HU" sz="1800" b="1" dirty="0"/>
              <a:t>Tovább a szerszámkatalógus diára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4DDA0-C5A0-4EAF-8240-92612C66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20348"/>
            <a:ext cx="9867900" cy="3210567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E9134434-D158-4BD5-8579-2B1111B2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66" y="937685"/>
            <a:ext cx="2616891" cy="963296"/>
          </a:xfrm>
          <a:prstGeom prst="rect">
            <a:avLst/>
          </a:prstGeom>
        </p:spPr>
      </p:pic>
      <p:pic>
        <p:nvPicPr>
          <p:cNvPr id="18" name="Picture 17" descr="A picture containing indoor, guitar, wooden, bowed instrumen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FF87DB00-ACCB-4A1C-A3F3-508CCCD5A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66" y="2394799"/>
            <a:ext cx="1991003" cy="2114845"/>
          </a:xfrm>
          <a:prstGeom prst="rect">
            <a:avLst/>
          </a:prstGeom>
        </p:spPr>
      </p:pic>
      <p:pic>
        <p:nvPicPr>
          <p:cNvPr id="20" name="Picture 19" descr="A close up of a planet&#10;&#10;Description automatically generated with medium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61C0D55A-E7F0-40BA-90BB-B69D80084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29" y="2390037"/>
            <a:ext cx="1943371" cy="2105319"/>
          </a:xfrm>
          <a:prstGeom prst="rect">
            <a:avLst/>
          </a:prstGeom>
        </p:spPr>
      </p:pic>
      <p:pic>
        <p:nvPicPr>
          <p:cNvPr id="22" name="Picture 21" descr="A picture containing wooden, guitar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9FB60F0A-19BC-4F82-A96E-7B925B0ED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20" y="2390037"/>
            <a:ext cx="1895740" cy="2124371"/>
          </a:xfrm>
          <a:prstGeom prst="rect">
            <a:avLst/>
          </a:prstGeom>
        </p:spPr>
      </p:pic>
      <p:pic>
        <p:nvPicPr>
          <p:cNvPr id="24" name="Picture 23" descr="A picture containing indoor, wooden, guitar, bowed instrument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A163D7A5-C524-4675-ADB7-18AC5CEA00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60" y="2492796"/>
            <a:ext cx="2010056" cy="2133898"/>
          </a:xfrm>
          <a:prstGeom prst="rect">
            <a:avLst/>
          </a:prstGeom>
        </p:spPr>
      </p:pic>
      <p:pic>
        <p:nvPicPr>
          <p:cNvPr id="26" name="Picture 25" descr="A picture containing guitar, close, bowed instrument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0EF50C35-FCAC-43BE-B929-298CB93230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22" y="2454691"/>
            <a:ext cx="2029108" cy="2172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B82623-5483-4EE0-9917-50D5CBB0C164}"/>
              </a:ext>
            </a:extLst>
          </p:cNvPr>
          <p:cNvSpPr txBox="1"/>
          <p:nvPr/>
        </p:nvSpPr>
        <p:spPr>
          <a:xfrm>
            <a:off x="1893855" y="1950768"/>
            <a:ext cx="100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Bükk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6E5354-9C73-451F-A64D-13BF56CB045F}"/>
              </a:ext>
            </a:extLst>
          </p:cNvPr>
          <p:cNvSpPr txBox="1"/>
          <p:nvPr/>
        </p:nvSpPr>
        <p:spPr>
          <a:xfrm>
            <a:off x="3563128" y="1992712"/>
            <a:ext cx="218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Cseresznye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39374-2B7C-4A07-A79C-FBA51EB1B433}"/>
              </a:ext>
            </a:extLst>
          </p:cNvPr>
          <p:cNvSpPr txBox="1"/>
          <p:nvPr/>
        </p:nvSpPr>
        <p:spPr>
          <a:xfrm>
            <a:off x="6006465" y="2027914"/>
            <a:ext cx="189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Dió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B54ECA-039D-43CD-818B-F7EA423D1CA8}"/>
              </a:ext>
            </a:extLst>
          </p:cNvPr>
          <p:cNvSpPr txBox="1"/>
          <p:nvPr/>
        </p:nvSpPr>
        <p:spPr>
          <a:xfrm>
            <a:off x="7586950" y="2034932"/>
            <a:ext cx="218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Mahagóni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FD6E61-FC51-4042-A0C0-EBE534B88D17}"/>
              </a:ext>
            </a:extLst>
          </p:cNvPr>
          <p:cNvSpPr txBox="1"/>
          <p:nvPr/>
        </p:nvSpPr>
        <p:spPr>
          <a:xfrm>
            <a:off x="9874004" y="2042578"/>
            <a:ext cx="267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Tölgy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985E4DB-CA5B-4B9E-A409-B0051F381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1628" y="5586776"/>
            <a:ext cx="7830643" cy="514422"/>
          </a:xfrm>
          <a:prstGeom prst="rect">
            <a:avLst/>
          </a:prstGeom>
        </p:spPr>
      </p:pic>
      <p:pic>
        <p:nvPicPr>
          <p:cNvPr id="41" name="Picture 40">
            <a:hlinkClick r:id="rId15" action="ppaction://hlinksldjump"/>
            <a:extLst>
              <a:ext uri="{FF2B5EF4-FFF2-40B4-BE49-F238E27FC236}">
                <a16:creationId xmlns:a16="http://schemas.microsoft.com/office/drawing/2014/main" id="{03C1FFA0-3045-479B-8AA2-148B14B393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9728" y="5580876"/>
            <a:ext cx="2429214" cy="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86AB1-AA3A-49FD-A5B9-161D1BC1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"/>
            <a:ext cx="9601196" cy="9803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Szerszámok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46E39A-625D-4AE3-834E-55A54F77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47" y="900237"/>
            <a:ext cx="10135129" cy="52428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50EA2-FACD-47F6-8519-D821B187D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3517" y="4558469"/>
            <a:ext cx="9478431" cy="112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hu-HU" sz="2800" b="1" dirty="0">
                <a:solidFill>
                  <a:schemeClr val="tx1"/>
                </a:solidFill>
              </a:rPr>
              <a:t>Oldal elkészítése: 2-4 nap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FE620-C966-4F18-87DE-4CE18295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825" y="2963769"/>
            <a:ext cx="66207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3BF7E-90C9-4E25-9744-314BCC5EDE48}"/>
              </a:ext>
            </a:extLst>
          </p:cNvPr>
          <p:cNvSpPr txBox="1"/>
          <p:nvPr/>
        </p:nvSpPr>
        <p:spPr>
          <a:xfrm>
            <a:off x="3076856" y="1548059"/>
            <a:ext cx="69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Kérem várjon amíg új árukat töltünk fel!</a:t>
            </a:r>
          </a:p>
        </p:txBody>
      </p:sp>
    </p:spTree>
    <p:extLst>
      <p:ext uri="{BB962C8B-B14F-4D97-AF65-F5344CB8AC3E}">
        <p14:creationId xmlns:p14="http://schemas.microsoft.com/office/powerpoint/2010/main" val="35744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662473"/>
            <a:ext cx="9609666" cy="466531"/>
          </a:xfrm>
        </p:spPr>
        <p:txBody>
          <a:bodyPr/>
          <a:lstStyle/>
          <a:p>
            <a:r>
              <a:rPr lang="hu-HU" dirty="0"/>
              <a:t>Blog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64FBD-BB84-42B4-ADFC-EFB9470D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063484"/>
            <a:ext cx="9863640" cy="5132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FB957-51B4-4959-A23F-3C8A416F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78" y="721736"/>
            <a:ext cx="3677163" cy="378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8A8D2B-9390-40F0-B788-169BD63D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93" y="1100553"/>
            <a:ext cx="9621949" cy="3184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36718-5D25-4606-BE32-4852B6CDD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4" y="1328895"/>
            <a:ext cx="10836977" cy="25769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E054-CB17-4158-84F5-1ED6E0CFC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172" y="730695"/>
            <a:ext cx="3972479" cy="3607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E9337E-5FA8-472A-9C2A-BE5C6588E414}"/>
              </a:ext>
            </a:extLst>
          </p:cNvPr>
          <p:cNvSpPr txBox="1"/>
          <p:nvPr/>
        </p:nvSpPr>
        <p:spPr>
          <a:xfrm>
            <a:off x="1162593" y="4939553"/>
            <a:ext cx="37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Az oldal elkészítése 1-2 napot vett igénybe.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BFF5B9-3E99-4F8F-A5E4-C333D1AF96A4}"/>
              </a:ext>
            </a:extLst>
          </p:cNvPr>
          <p:cNvSpPr txBox="1"/>
          <p:nvPr/>
        </p:nvSpPr>
        <p:spPr>
          <a:xfrm>
            <a:off x="1407458" y="2782669"/>
            <a:ext cx="3666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Magyarország legszeretettebb fája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420 év körüli lehet a fa.</a:t>
            </a:r>
          </a:p>
          <a:p>
            <a:endParaRPr lang="hu-H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BC5EF-65F8-4E58-BEDC-D7DB249562BA}"/>
              </a:ext>
            </a:extLst>
          </p:cNvPr>
          <p:cNvSpPr txBox="1"/>
          <p:nvPr/>
        </p:nvSpPr>
        <p:spPr>
          <a:xfrm>
            <a:off x="7252449" y="4687972"/>
            <a:ext cx="4912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A Világ legmagasabb fafajtája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236 éve fedezték fel</a:t>
            </a:r>
          </a:p>
        </p:txBody>
      </p:sp>
    </p:spTree>
    <p:extLst>
      <p:ext uri="{BB962C8B-B14F-4D97-AF65-F5344CB8AC3E}">
        <p14:creationId xmlns:p14="http://schemas.microsoft.com/office/powerpoint/2010/main" val="115288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4377268"/>
            <a:ext cx="9609666" cy="1004885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140039" y="1041397"/>
            <a:ext cx="10105972" cy="3335869"/>
          </a:xfrm>
        </p:spPr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2476501"/>
            <a:ext cx="9609666" cy="3114676"/>
          </a:xfrm>
        </p:spPr>
        <p:txBody>
          <a:bodyPr>
            <a:normAutofit/>
          </a:bodyPr>
          <a:lstStyle/>
          <a:p>
            <a:br>
              <a:rPr lang="hu-HU" dirty="0"/>
            </a:br>
            <a:endParaRPr lang="hu-HU" dirty="0"/>
          </a:p>
          <a:p>
            <a:endParaRPr lang="hu-HU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444FFA71-B9EA-40F8-AFD6-E074DA10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9" y="1773695"/>
            <a:ext cx="3079588" cy="18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2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9DD6-265A-4950-8EF3-7860EFFF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F1511-9BB6-4BA0-92E0-59D5A438270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401D-8119-4D46-A5C1-5E9475BC0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black-background-1468370534d5s - Nógrádifutball">
            <a:extLst>
              <a:ext uri="{FF2B5EF4-FFF2-40B4-BE49-F238E27FC236}">
                <a16:creationId xmlns:a16="http://schemas.microsoft.com/office/drawing/2014/main" id="{8890420E-4CDA-4696-8BD5-D606A3AD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61"/>
            <a:ext cx="12192000" cy="68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E05CC-6F1E-4FE9-8D99-999C86A653A0}"/>
              </a:ext>
            </a:extLst>
          </p:cNvPr>
          <p:cNvSpPr txBox="1"/>
          <p:nvPr/>
        </p:nvSpPr>
        <p:spPr>
          <a:xfrm>
            <a:off x="3254188" y="2662518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Nincs itt semmi látnivaló.</a:t>
            </a:r>
          </a:p>
        </p:txBody>
      </p:sp>
    </p:spTree>
    <p:extLst>
      <p:ext uri="{BB962C8B-B14F-4D97-AF65-F5344CB8AC3E}">
        <p14:creationId xmlns:p14="http://schemas.microsoft.com/office/powerpoint/2010/main" val="3112015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575</TotalTime>
  <Words>129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-apple-system</vt:lpstr>
      <vt:lpstr>Arial</vt:lpstr>
      <vt:lpstr>Garamond</vt:lpstr>
      <vt:lpstr>Organic</vt:lpstr>
      <vt:lpstr>Festék-web projekt</vt:lpstr>
      <vt:lpstr>A projektben használt programnyelvek</vt:lpstr>
      <vt:lpstr>Bemutatkozás/Rólunk</vt:lpstr>
      <vt:lpstr>Festékek </vt:lpstr>
      <vt:lpstr>Faanyagok és jellemzőik</vt:lpstr>
      <vt:lpstr>Szerszámok</vt:lpstr>
      <vt:lpstr>Blog</vt:lpstr>
      <vt:lpstr>Köszönjük a figyelmet!</vt:lpstr>
      <vt:lpstr>PowerPoint Presentation</vt:lpstr>
      <vt:lpstr>Bükk</vt:lpstr>
      <vt:lpstr>Cseresznye</vt:lpstr>
      <vt:lpstr>Dió</vt:lpstr>
      <vt:lpstr>PowerPoint Presentation</vt:lpstr>
      <vt:lpstr>Tölgy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Festék-web projekt</dc:title>
  <dc:creator>Molnár Bence Csaba</dc:creator>
  <cp:lastModifiedBy>Molnár Bence Csaba</cp:lastModifiedBy>
  <cp:revision>11</cp:revision>
  <dcterms:created xsi:type="dcterms:W3CDTF">2022-02-13T16:51:17Z</dcterms:created>
  <dcterms:modified xsi:type="dcterms:W3CDTF">2022-02-20T15:36:36Z</dcterms:modified>
</cp:coreProperties>
</file>